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80" r:id="rId21"/>
    <p:sldId id="281" r:id="rId22"/>
    <p:sldId id="282" r:id="rId23"/>
    <p:sldId id="283" r:id="rId24"/>
    <p:sldId id="287" r:id="rId25"/>
    <p:sldId id="285" r:id="rId26"/>
    <p:sldId id="273" r:id="rId27"/>
    <p:sldId id="274" r:id="rId28"/>
    <p:sldId id="275" r:id="rId29"/>
    <p:sldId id="276" r:id="rId30"/>
    <p:sldId id="286" r:id="rId31"/>
    <p:sldId id="27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1E90-48FB-47CC-9109-57FD6F29981A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3503-3FDC-4C1F-9834-91F0B024F30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3503-3FDC-4C1F-9834-91F0B024F30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3FCD84-FACB-4A64-9B2C-C70302D31508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9494D0-92D4-4EBA-8620-31B4ACAD2C3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8532440" cy="486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804396" cy="504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628800"/>
            <a:ext cx="8789921" cy="502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786510" cy="505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809738" cy="503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70315"/>
            <a:ext cx="8784976" cy="497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804396" cy="504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628800"/>
            <a:ext cx="8793791" cy="506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72089"/>
            <a:ext cx="8784976" cy="503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" y="1484784"/>
            <a:ext cx="905015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556792"/>
            <a:ext cx="899863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323" y="1556792"/>
            <a:ext cx="892468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38" y="1412776"/>
            <a:ext cx="905676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08" y="1484784"/>
            <a:ext cx="898258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556792"/>
            <a:ext cx="9018123" cy="515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12776"/>
            <a:ext cx="9112285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556791"/>
            <a:ext cx="8964488" cy="51078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7" y="1484784"/>
            <a:ext cx="9090547" cy="5192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786510" cy="505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824220" cy="505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8831479" cy="506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10" y="1628800"/>
            <a:ext cx="8852886" cy="502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064" y="1556792"/>
            <a:ext cx="8910928" cy="5110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099193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19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822323" cy="503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827700" cy="502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628800"/>
            <a:ext cx="8834909" cy="503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634" y="1628801"/>
            <a:ext cx="8798886" cy="502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54262"/>
            <a:ext cx="8784976" cy="501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8822323" cy="503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31</Words>
  <Application>Microsoft Office PowerPoint</Application>
  <PresentationFormat>Προβολή στην οθόνη (4:3)</PresentationFormat>
  <Paragraphs>31</Paragraphs>
  <Slides>31</Slides>
  <Notes>31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Ροή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Domi</dc:creator>
  <cp:lastModifiedBy>Domi</cp:lastModifiedBy>
  <cp:revision>25</cp:revision>
  <dcterms:created xsi:type="dcterms:W3CDTF">2017-11-27T15:30:59Z</dcterms:created>
  <dcterms:modified xsi:type="dcterms:W3CDTF">2018-01-09T21:34:26Z</dcterms:modified>
</cp:coreProperties>
</file>