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7" r:id="rId16"/>
    <p:sldId id="273" r:id="rId17"/>
    <p:sldId id="274" r:id="rId18"/>
    <p:sldId id="275" r:id="rId19"/>
    <p:sldId id="279" r:id="rId20"/>
    <p:sldId id="281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27" d="100"/>
          <a:sy n="127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22"/>
    </p:cViewPr>
  </p:sorterViewPr>
  <p:notesViewPr>
    <p:cSldViewPr>
      <p:cViewPr varScale="1">
        <p:scale>
          <a:sx n="35" d="100"/>
          <a:sy n="35" d="100"/>
        </p:scale>
        <p:origin x="-222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C30A4-2FF1-4327-8AF6-06FB11F84D31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104F0-8E69-4189-9A1B-598D46135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77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04F0-8E69-4189-9A1B-598D461358F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32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04F0-8E69-4189-9A1B-598D461358F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45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99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93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95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71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91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28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86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3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0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26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C3DB-4E1A-4585-8C54-C81BFB6E08E5}" type="datetimeFigureOut">
              <a:rPr lang="el-GR" smtClean="0"/>
              <a:pPr/>
              <a:t>1/24/18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0A7D-35F9-4A15-84A5-1BAE9B34DF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38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3573016"/>
            <a:ext cx="7774632" cy="1872208"/>
          </a:xfrm>
        </p:spPr>
        <p:txBody>
          <a:bodyPr>
            <a:normAutofit/>
          </a:bodyPr>
          <a:lstStyle/>
          <a:p>
            <a:r>
              <a:rPr lang="el-GR" sz="3200" b="1" i="1" dirty="0"/>
              <a:t>«Μια διαφορετική σχολική τάξη»</a:t>
            </a:r>
            <a:br>
              <a:rPr lang="el-GR" sz="3200" b="1" i="1" dirty="0"/>
            </a:br>
            <a:r>
              <a:rPr lang="el-GR" sz="3200" b="1" i="1" dirty="0"/>
              <a:t/>
            </a:r>
            <a:br>
              <a:rPr lang="el-GR" sz="3200" b="1" i="1" dirty="0"/>
            </a:b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830624"/>
            <a:ext cx="6400800" cy="95841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Maria Bilika\Desktop\komik_images_thodoris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" y="-4797056"/>
            <a:ext cx="9144000" cy="8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0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23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0685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57011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174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62100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Maria Bilika\Desktop\Στιγμιότυπο οθόνης (4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8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0544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827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048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FFC1A2F1-9580-4D9A-96A2-76A498E7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5"/>
          <a:stretch/>
        </p:blipFill>
        <p:spPr>
          <a:xfrm>
            <a:off x="35495" y="0"/>
            <a:ext cx="9109873" cy="6858000"/>
          </a:xfrm>
        </p:spPr>
      </p:pic>
    </p:spTree>
    <p:extLst>
      <p:ext uri="{BB962C8B-B14F-4D97-AF65-F5344CB8AC3E}">
        <p14:creationId xmlns:p14="http://schemas.microsoft.com/office/powerpoint/2010/main" val="225777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7501" r="1216" b="40328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81A12E72-C728-4B02-932C-6AABABE96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2"/>
            <a:ext cx="9074590" cy="6823678"/>
          </a:xfrm>
        </p:spPr>
      </p:pic>
    </p:spTree>
    <p:extLst>
      <p:ext uri="{BB962C8B-B14F-4D97-AF65-F5344CB8AC3E}">
        <p14:creationId xmlns:p14="http://schemas.microsoft.com/office/powerpoint/2010/main" val="58328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247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35423"/>
            <a:ext cx="5076055" cy="6858000"/>
          </a:xfrm>
        </p:spPr>
      </p:pic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xmlns="" id="{93026874-B432-4C04-8C5B-E55250BF6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79377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4821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3986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53868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30354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</Words>
  <Application>Microsoft Macintosh PowerPoint</Application>
  <PresentationFormat>On-screen Show (4:3)</PresentationFormat>
  <Paragraphs>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Θέμα του Office</vt:lpstr>
      <vt:lpstr>«Μια διαφορετική σχολική τάξη»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Όνομα: Μαρία Μπιλικά</dc:title>
  <dc:creator>Maria Bilika</dc:creator>
  <cp:lastModifiedBy>Theodoros Korakas</cp:lastModifiedBy>
  <cp:revision>10</cp:revision>
  <dcterms:created xsi:type="dcterms:W3CDTF">2017-11-29T21:37:17Z</dcterms:created>
  <dcterms:modified xsi:type="dcterms:W3CDTF">2018-01-24T18:32:30Z</dcterms:modified>
</cp:coreProperties>
</file>